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8" r:id="rId6"/>
    <p:sldId id="260" r:id="rId7"/>
    <p:sldId id="262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443802-780F-4A54-AB8F-EB8B97B237E6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E9B02423-C9AE-4B2A-9C5D-219EDF54E130}">
      <dgm:prSet phldrT="[טקסט]" custT="1"/>
      <dgm:spPr>
        <a:solidFill>
          <a:srgbClr val="00B050"/>
        </a:solidFill>
        <a:ln>
          <a:solidFill>
            <a:schemeClr val="bg2"/>
          </a:solidFill>
        </a:ln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קבלת מסלול מהמשתמש</a:t>
          </a:r>
        </a:p>
      </dgm:t>
    </dgm:pt>
    <dgm:pt modelId="{2D1AC3FA-E044-4042-A727-D1EFC4DE1C55}" type="parTrans" cxnId="{63352A0F-64ED-4E06-96E3-AC2D5F9AE0C6}">
      <dgm:prSet/>
      <dgm:spPr/>
      <dgm:t>
        <a:bodyPr/>
        <a:lstStyle/>
        <a:p>
          <a:pPr rtl="1"/>
          <a:endParaRPr lang="he-IL"/>
        </a:p>
      </dgm:t>
    </dgm:pt>
    <dgm:pt modelId="{A412A3C4-4A96-41B9-85DF-CD2F9DF1E741}" type="sibTrans" cxnId="{63352A0F-64ED-4E06-96E3-AC2D5F9AE0C6}">
      <dgm:prSet/>
      <dgm:spPr/>
      <dgm:t>
        <a:bodyPr/>
        <a:lstStyle/>
        <a:p>
          <a:pPr rtl="1"/>
          <a:endParaRPr lang="he-IL"/>
        </a:p>
      </dgm:t>
    </dgm:pt>
    <dgm:pt modelId="{DE63FCE8-C06C-451F-9F30-04B58E5E16FC}">
      <dgm:prSet phldrT="[טקסט]" custT="1"/>
      <dgm:spPr>
        <a:solidFill>
          <a:srgbClr val="00B050">
            <a:alpha val="90000"/>
          </a:srgbClr>
        </a:solidFill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יצירת מודל תנועה מהמסלול </a:t>
          </a:r>
          <a:r>
            <a:rPr lang="he-IL" sz="20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(כולל סימולציה)</a:t>
          </a:r>
          <a:endParaRPr lang="he-IL" sz="2400" kern="1200" dirty="0">
            <a:solidFill>
              <a:prstClr val="black"/>
            </a:solidFill>
            <a:latin typeface="Palatino Linotype" panose="02040502050505030304"/>
            <a:ea typeface="+mn-ea"/>
            <a:cs typeface="Arial" panose="020B0604020202020204" pitchFamily="34" charset="0"/>
          </a:endParaRPr>
        </a:p>
      </dgm:t>
    </dgm:pt>
    <dgm:pt modelId="{240ADCDC-DBED-4573-8B25-47945D99F3D8}" type="parTrans" cxnId="{C8301E12-9795-4896-BFF8-7B368B5FA968}">
      <dgm:prSet/>
      <dgm:spPr/>
      <dgm:t>
        <a:bodyPr/>
        <a:lstStyle/>
        <a:p>
          <a:pPr rtl="1"/>
          <a:endParaRPr lang="he-IL"/>
        </a:p>
      </dgm:t>
    </dgm:pt>
    <dgm:pt modelId="{0751E19A-CD81-437A-ABCC-5EE69F2290FB}" type="sibTrans" cxnId="{C8301E12-9795-4896-BFF8-7B368B5FA968}">
      <dgm:prSet/>
      <dgm:spPr/>
      <dgm:t>
        <a:bodyPr/>
        <a:lstStyle/>
        <a:p>
          <a:pPr rtl="1"/>
          <a:endParaRPr lang="he-IL"/>
        </a:p>
      </dgm:t>
    </dgm:pt>
    <dgm:pt modelId="{29829C66-B6A7-4E5D-8E34-6C11D9D3C925}">
      <dgm:prSet phldrT="[טקסט]"/>
      <dgm:spPr/>
      <dgm:t>
        <a:bodyPr/>
        <a:lstStyle/>
        <a:p>
          <a:pPr rtl="1"/>
          <a:r>
            <a:rPr lang="he-IL" dirty="0"/>
            <a:t> </a:t>
          </a:r>
        </a:p>
      </dgm:t>
    </dgm:pt>
    <dgm:pt modelId="{6FE07390-EB0E-4C66-997C-A1A0493509E4}" type="parTrans" cxnId="{4A8C05CD-F318-4EF5-BC7A-056B220FF7EE}">
      <dgm:prSet/>
      <dgm:spPr/>
      <dgm:t>
        <a:bodyPr/>
        <a:lstStyle/>
        <a:p>
          <a:pPr rtl="1"/>
          <a:endParaRPr lang="he-IL"/>
        </a:p>
      </dgm:t>
    </dgm:pt>
    <dgm:pt modelId="{4091F386-0362-4626-88E3-7BA15F9BD818}" type="sibTrans" cxnId="{4A8C05CD-F318-4EF5-BC7A-056B220FF7EE}">
      <dgm:prSet/>
      <dgm:spPr/>
      <dgm:t>
        <a:bodyPr/>
        <a:lstStyle/>
        <a:p>
          <a:pPr rtl="1"/>
          <a:endParaRPr lang="he-IL"/>
        </a:p>
      </dgm:t>
    </dgm:pt>
    <dgm:pt modelId="{194A2BA8-4A31-478F-86BF-43456E24D075}">
      <dgm:prSet phldrT="[טקסט]" custT="1"/>
      <dgm:spPr>
        <a:solidFill>
          <a:srgbClr val="00B050"/>
        </a:solidFill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יצירת ממשק להפעלת הרחפנים באמצעות </a:t>
          </a:r>
          <a:r>
            <a:rPr lang="he-IL" sz="2400" kern="1200" dirty="0" err="1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ראוטר</a:t>
          </a:r>
          <a:endParaRPr lang="he-IL" sz="2400" kern="1200" dirty="0">
            <a:solidFill>
              <a:prstClr val="black"/>
            </a:solidFill>
            <a:latin typeface="Palatino Linotype" panose="02040502050505030304"/>
            <a:ea typeface="+mn-ea"/>
            <a:cs typeface="Arial" panose="020B0604020202020204" pitchFamily="34" charset="0"/>
          </a:endParaRPr>
        </a:p>
      </dgm:t>
    </dgm:pt>
    <dgm:pt modelId="{889AA890-A675-4E72-8648-6B6800920A74}" type="parTrans" cxnId="{E8E4D023-7ECB-4D6F-AA1C-6C8BB18F9CA9}">
      <dgm:prSet/>
      <dgm:spPr/>
      <dgm:t>
        <a:bodyPr/>
        <a:lstStyle/>
        <a:p>
          <a:pPr rtl="1"/>
          <a:endParaRPr lang="he-IL"/>
        </a:p>
      </dgm:t>
    </dgm:pt>
    <dgm:pt modelId="{85256655-5F9A-4668-AD4C-07F95FF723A6}" type="sibTrans" cxnId="{E8E4D023-7ECB-4D6F-AA1C-6C8BB18F9CA9}">
      <dgm:prSet/>
      <dgm:spPr/>
      <dgm:t>
        <a:bodyPr/>
        <a:lstStyle/>
        <a:p>
          <a:pPr rtl="1"/>
          <a:endParaRPr lang="he-IL"/>
        </a:p>
      </dgm:t>
    </dgm:pt>
    <dgm:pt modelId="{389810A9-2092-4657-AA60-D9F55A77DD9C}">
      <dgm:prSet phldrT="[טקסט]" custT="1"/>
      <dgm:spPr>
        <a:solidFill>
          <a:srgbClr val="00B050">
            <a:alpha val="90000"/>
          </a:srgbClr>
        </a:solidFill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חיבור והפעלת הרחפנים במקביל</a:t>
          </a:r>
        </a:p>
      </dgm:t>
    </dgm:pt>
    <dgm:pt modelId="{8AD530E4-B8C0-43DC-A94F-31DA185DA4ED}" type="parTrans" cxnId="{59C3E8DE-F021-4A84-8D5B-8BC8A385A5C6}">
      <dgm:prSet/>
      <dgm:spPr/>
      <dgm:t>
        <a:bodyPr/>
        <a:lstStyle/>
        <a:p>
          <a:pPr rtl="1"/>
          <a:endParaRPr lang="he-IL"/>
        </a:p>
      </dgm:t>
    </dgm:pt>
    <dgm:pt modelId="{37D152A8-94C5-4AB7-B6AE-33749C9A823F}" type="sibTrans" cxnId="{59C3E8DE-F021-4A84-8D5B-8BC8A385A5C6}">
      <dgm:prSet/>
      <dgm:spPr/>
      <dgm:t>
        <a:bodyPr/>
        <a:lstStyle/>
        <a:p>
          <a:pPr rtl="1"/>
          <a:endParaRPr lang="he-IL"/>
        </a:p>
      </dgm:t>
    </dgm:pt>
    <dgm:pt modelId="{55A1214D-AF7D-41CF-9024-BE0750F55D41}">
      <dgm:prSet phldrT="[טקסט]" custT="1"/>
      <dgm:spPr>
        <a:solidFill>
          <a:srgbClr val="00B050">
            <a:alpha val="90000"/>
          </a:srgbClr>
        </a:solidFill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הטסת הרחפנים על פי מודל התנועה</a:t>
          </a:r>
        </a:p>
      </dgm:t>
    </dgm:pt>
    <dgm:pt modelId="{21D5C87F-05DC-428B-8141-101177CC73D9}" type="sibTrans" cxnId="{8B555863-1BD6-4E13-B6C1-B035BD2BECCA}">
      <dgm:prSet/>
      <dgm:spPr/>
      <dgm:t>
        <a:bodyPr/>
        <a:lstStyle/>
        <a:p>
          <a:pPr rtl="1"/>
          <a:endParaRPr lang="he-IL"/>
        </a:p>
      </dgm:t>
    </dgm:pt>
    <dgm:pt modelId="{58D10B8F-7563-441B-80D4-F65E074FD69F}" type="parTrans" cxnId="{8B555863-1BD6-4E13-B6C1-B035BD2BECCA}">
      <dgm:prSet/>
      <dgm:spPr/>
      <dgm:t>
        <a:bodyPr/>
        <a:lstStyle/>
        <a:p>
          <a:pPr rtl="1"/>
          <a:endParaRPr lang="he-IL"/>
        </a:p>
      </dgm:t>
    </dgm:pt>
    <dgm:pt modelId="{E7A1DCF0-B411-4CF6-B09E-1F79ECD27986}">
      <dgm:prSet phldrT="[טקסט]" custT="1"/>
      <dgm:spPr>
        <a:solidFill>
          <a:srgbClr val="00B050">
            <a:alpha val="90000"/>
          </a:srgbClr>
        </a:solidFill>
      </dgm:spPr>
      <dgm:t>
        <a:bodyPr/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בקרה על התנועה</a:t>
          </a:r>
        </a:p>
      </dgm:t>
    </dgm:pt>
    <dgm:pt modelId="{86804B1D-1DFF-43D8-8C6D-A0F4177D0174}" type="parTrans" cxnId="{C4ADACB6-A8E7-4684-8318-8D49484C3F65}">
      <dgm:prSet/>
      <dgm:spPr/>
      <dgm:t>
        <a:bodyPr/>
        <a:lstStyle/>
        <a:p>
          <a:pPr rtl="1"/>
          <a:endParaRPr lang="he-IL"/>
        </a:p>
      </dgm:t>
    </dgm:pt>
    <dgm:pt modelId="{82DAF638-2E39-4FED-BD57-CC5266AF4448}" type="sibTrans" cxnId="{C4ADACB6-A8E7-4684-8318-8D49484C3F65}">
      <dgm:prSet/>
      <dgm:spPr/>
      <dgm:t>
        <a:bodyPr/>
        <a:lstStyle/>
        <a:p>
          <a:pPr rtl="1"/>
          <a:endParaRPr lang="he-IL"/>
        </a:p>
      </dgm:t>
    </dgm:pt>
    <dgm:pt modelId="{AFF5B34B-E787-4B56-8381-001D73615A0C}" type="pres">
      <dgm:prSet presAssocID="{C5443802-780F-4A54-AB8F-EB8B97B237E6}" presName="Name0" presStyleCnt="0">
        <dgm:presLayoutVars>
          <dgm:dir/>
          <dgm:animLvl val="lvl"/>
          <dgm:resizeHandles val="exact"/>
        </dgm:presLayoutVars>
      </dgm:prSet>
      <dgm:spPr/>
    </dgm:pt>
    <dgm:pt modelId="{A3B1328D-563A-4BE8-B3D9-901E64CA58FF}" type="pres">
      <dgm:prSet presAssocID="{E9B02423-C9AE-4B2A-9C5D-219EDF54E130}" presName="vertFlow" presStyleCnt="0"/>
      <dgm:spPr/>
    </dgm:pt>
    <dgm:pt modelId="{5D4B7BC9-13C6-4ECE-BE5B-84CBB3B13968}" type="pres">
      <dgm:prSet presAssocID="{E9B02423-C9AE-4B2A-9C5D-219EDF54E130}" presName="header" presStyleLbl="node1" presStyleIdx="0" presStyleCnt="2"/>
      <dgm:spPr/>
    </dgm:pt>
    <dgm:pt modelId="{BAFCB199-A017-4A81-A0FE-F58E834823C4}" type="pres">
      <dgm:prSet presAssocID="{240ADCDC-DBED-4573-8B25-47945D99F3D8}" presName="parTrans" presStyleLbl="sibTrans2D1" presStyleIdx="0" presStyleCnt="5"/>
      <dgm:spPr/>
    </dgm:pt>
    <dgm:pt modelId="{D8938FAF-DF01-4EAD-AD66-5C71B7BA9AAA}" type="pres">
      <dgm:prSet presAssocID="{DE63FCE8-C06C-451F-9F30-04B58E5E16FC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7FDF9D60-EE8D-410E-8BEE-653329F8CE74}" type="pres">
      <dgm:prSet presAssocID="{0751E19A-CD81-437A-ABCC-5EE69F2290FB}" presName="sibTrans" presStyleLbl="sibTrans2D1" presStyleIdx="1" presStyleCnt="5"/>
      <dgm:spPr/>
    </dgm:pt>
    <dgm:pt modelId="{8591D88D-8B34-4B09-AD3C-04F7B63BC7B3}" type="pres">
      <dgm:prSet presAssocID="{29829C66-B6A7-4E5D-8E34-6C11D9D3C925}" presName="child" presStyleLbl="alignAccFollowNode1" presStyleIdx="1" presStyleCnt="5" custLinFactNeighborX="53690" custLinFactNeighborY="-10833">
        <dgm:presLayoutVars>
          <dgm:chMax val="0"/>
          <dgm:bulletEnabled val="1"/>
        </dgm:presLayoutVars>
      </dgm:prSet>
      <dgm:spPr/>
    </dgm:pt>
    <dgm:pt modelId="{2815EBA0-D740-4225-8753-9FB92442ABB0}" type="pres">
      <dgm:prSet presAssocID="{E9B02423-C9AE-4B2A-9C5D-219EDF54E130}" presName="hSp" presStyleCnt="0"/>
      <dgm:spPr/>
    </dgm:pt>
    <dgm:pt modelId="{8D87B2BA-10A9-4B97-93C8-017887847375}" type="pres">
      <dgm:prSet presAssocID="{194A2BA8-4A31-478F-86BF-43456E24D075}" presName="vertFlow" presStyleCnt="0"/>
      <dgm:spPr/>
    </dgm:pt>
    <dgm:pt modelId="{031EE494-E30D-44FE-9D11-052F8A696E07}" type="pres">
      <dgm:prSet presAssocID="{194A2BA8-4A31-478F-86BF-43456E24D075}" presName="header" presStyleLbl="node1" presStyleIdx="1" presStyleCnt="2"/>
      <dgm:spPr/>
    </dgm:pt>
    <dgm:pt modelId="{DB055A89-D2AE-4862-BE00-C080C0308330}" type="pres">
      <dgm:prSet presAssocID="{8AD530E4-B8C0-43DC-A94F-31DA185DA4ED}" presName="parTrans" presStyleLbl="sibTrans2D1" presStyleIdx="2" presStyleCnt="5"/>
      <dgm:spPr/>
    </dgm:pt>
    <dgm:pt modelId="{78AC0721-710C-4D09-BD21-05DE4FB49E30}" type="pres">
      <dgm:prSet presAssocID="{389810A9-2092-4657-AA60-D9F55A77DD9C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C80BC38B-9244-4A85-85EA-7C1B2B92996F}" type="pres">
      <dgm:prSet presAssocID="{37D152A8-94C5-4AB7-B6AE-33749C9A823F}" presName="sibTrans" presStyleLbl="sibTrans2D1" presStyleIdx="3" presStyleCnt="5"/>
      <dgm:spPr/>
    </dgm:pt>
    <dgm:pt modelId="{312F151B-B815-47B2-92BD-8E8F43C63257}" type="pres">
      <dgm:prSet presAssocID="{55A1214D-AF7D-41CF-9024-BE0750F55D41}" presName="child" presStyleLbl="alignAccFollowNode1" presStyleIdx="3" presStyleCnt="5" custLinFactNeighborX="-59650" custLinFactNeighborY="-11879">
        <dgm:presLayoutVars>
          <dgm:chMax val="0"/>
          <dgm:bulletEnabled val="1"/>
        </dgm:presLayoutVars>
      </dgm:prSet>
      <dgm:spPr/>
    </dgm:pt>
    <dgm:pt modelId="{927F4642-B9A6-4BB0-900F-CCC9E9476D7B}" type="pres">
      <dgm:prSet presAssocID="{21D5C87F-05DC-428B-8141-101177CC73D9}" presName="sibTrans" presStyleLbl="sibTrans2D1" presStyleIdx="4" presStyleCnt="5"/>
      <dgm:spPr/>
    </dgm:pt>
    <dgm:pt modelId="{2F32F148-9BE4-41F8-931D-A21BE6B25E6B}" type="pres">
      <dgm:prSet presAssocID="{E7A1DCF0-B411-4CF6-B09E-1F79ECD27986}" presName="child" presStyleLbl="alignAccFollowNode1" presStyleIdx="4" presStyleCnt="5" custLinFactNeighborX="-58759" custLinFactNeighborY="-11879">
        <dgm:presLayoutVars>
          <dgm:chMax val="0"/>
          <dgm:bulletEnabled val="1"/>
        </dgm:presLayoutVars>
      </dgm:prSet>
      <dgm:spPr/>
    </dgm:pt>
  </dgm:ptLst>
  <dgm:cxnLst>
    <dgm:cxn modelId="{15346901-6EA9-442D-AE08-986761D6F82A}" type="presOf" srcId="{C5443802-780F-4A54-AB8F-EB8B97B237E6}" destId="{AFF5B34B-E787-4B56-8381-001D73615A0C}" srcOrd="0" destOrd="0" presId="urn:microsoft.com/office/officeart/2005/8/layout/lProcess1"/>
    <dgm:cxn modelId="{63352A0F-64ED-4E06-96E3-AC2D5F9AE0C6}" srcId="{C5443802-780F-4A54-AB8F-EB8B97B237E6}" destId="{E9B02423-C9AE-4B2A-9C5D-219EDF54E130}" srcOrd="0" destOrd="0" parTransId="{2D1AC3FA-E044-4042-A727-D1EFC4DE1C55}" sibTransId="{A412A3C4-4A96-41B9-85DF-CD2F9DF1E741}"/>
    <dgm:cxn modelId="{C8301E12-9795-4896-BFF8-7B368B5FA968}" srcId="{E9B02423-C9AE-4B2A-9C5D-219EDF54E130}" destId="{DE63FCE8-C06C-451F-9F30-04B58E5E16FC}" srcOrd="0" destOrd="0" parTransId="{240ADCDC-DBED-4573-8B25-47945D99F3D8}" sibTransId="{0751E19A-CD81-437A-ABCC-5EE69F2290FB}"/>
    <dgm:cxn modelId="{E8E4D023-7ECB-4D6F-AA1C-6C8BB18F9CA9}" srcId="{C5443802-780F-4A54-AB8F-EB8B97B237E6}" destId="{194A2BA8-4A31-478F-86BF-43456E24D075}" srcOrd="1" destOrd="0" parTransId="{889AA890-A675-4E72-8648-6B6800920A74}" sibTransId="{85256655-5F9A-4668-AD4C-07F95FF723A6}"/>
    <dgm:cxn modelId="{8B555863-1BD6-4E13-B6C1-B035BD2BECCA}" srcId="{194A2BA8-4A31-478F-86BF-43456E24D075}" destId="{55A1214D-AF7D-41CF-9024-BE0750F55D41}" srcOrd="1" destOrd="0" parTransId="{58D10B8F-7563-441B-80D4-F65E074FD69F}" sibTransId="{21D5C87F-05DC-428B-8141-101177CC73D9}"/>
    <dgm:cxn modelId="{516F104A-DA03-4DC1-B3E7-DB5C04DA9B6B}" type="presOf" srcId="{194A2BA8-4A31-478F-86BF-43456E24D075}" destId="{031EE494-E30D-44FE-9D11-052F8A696E07}" srcOrd="0" destOrd="0" presId="urn:microsoft.com/office/officeart/2005/8/layout/lProcess1"/>
    <dgm:cxn modelId="{DFAEC77B-0000-47EA-BE47-B83CF0902F32}" type="presOf" srcId="{0751E19A-CD81-437A-ABCC-5EE69F2290FB}" destId="{7FDF9D60-EE8D-410E-8BEE-653329F8CE74}" srcOrd="0" destOrd="0" presId="urn:microsoft.com/office/officeart/2005/8/layout/lProcess1"/>
    <dgm:cxn modelId="{F8596A80-D11D-4F7E-BD76-F919E6788050}" type="presOf" srcId="{29829C66-B6A7-4E5D-8E34-6C11D9D3C925}" destId="{8591D88D-8B34-4B09-AD3C-04F7B63BC7B3}" srcOrd="0" destOrd="0" presId="urn:microsoft.com/office/officeart/2005/8/layout/lProcess1"/>
    <dgm:cxn modelId="{533D3A82-ACAE-434C-86B5-F9C00F454B28}" type="presOf" srcId="{E9B02423-C9AE-4B2A-9C5D-219EDF54E130}" destId="{5D4B7BC9-13C6-4ECE-BE5B-84CBB3B13968}" srcOrd="0" destOrd="0" presId="urn:microsoft.com/office/officeart/2005/8/layout/lProcess1"/>
    <dgm:cxn modelId="{D1B04D85-B854-4AD9-9451-21BA3913838D}" type="presOf" srcId="{21D5C87F-05DC-428B-8141-101177CC73D9}" destId="{927F4642-B9A6-4BB0-900F-CCC9E9476D7B}" srcOrd="0" destOrd="0" presId="urn:microsoft.com/office/officeart/2005/8/layout/lProcess1"/>
    <dgm:cxn modelId="{C958009A-9B63-41B9-A2B9-3B968C2839EF}" type="presOf" srcId="{37D152A8-94C5-4AB7-B6AE-33749C9A823F}" destId="{C80BC38B-9244-4A85-85EA-7C1B2B92996F}" srcOrd="0" destOrd="0" presId="urn:microsoft.com/office/officeart/2005/8/layout/lProcess1"/>
    <dgm:cxn modelId="{C4ADACB6-A8E7-4684-8318-8D49484C3F65}" srcId="{194A2BA8-4A31-478F-86BF-43456E24D075}" destId="{E7A1DCF0-B411-4CF6-B09E-1F79ECD27986}" srcOrd="2" destOrd="0" parTransId="{86804B1D-1DFF-43D8-8C6D-A0F4177D0174}" sibTransId="{82DAF638-2E39-4FED-BD57-CC5266AF4448}"/>
    <dgm:cxn modelId="{9C257DB8-9ED6-4F72-B6C2-6E4958D903EC}" type="presOf" srcId="{240ADCDC-DBED-4573-8B25-47945D99F3D8}" destId="{BAFCB199-A017-4A81-A0FE-F58E834823C4}" srcOrd="0" destOrd="0" presId="urn:microsoft.com/office/officeart/2005/8/layout/lProcess1"/>
    <dgm:cxn modelId="{CF1B29BC-D29A-49AC-A240-99D4E50CE886}" type="presOf" srcId="{DE63FCE8-C06C-451F-9F30-04B58E5E16FC}" destId="{D8938FAF-DF01-4EAD-AD66-5C71B7BA9AAA}" srcOrd="0" destOrd="0" presId="urn:microsoft.com/office/officeart/2005/8/layout/lProcess1"/>
    <dgm:cxn modelId="{4A8C05CD-F318-4EF5-BC7A-056B220FF7EE}" srcId="{E9B02423-C9AE-4B2A-9C5D-219EDF54E130}" destId="{29829C66-B6A7-4E5D-8E34-6C11D9D3C925}" srcOrd="1" destOrd="0" parTransId="{6FE07390-EB0E-4C66-997C-A1A0493509E4}" sibTransId="{4091F386-0362-4626-88E3-7BA15F9BD818}"/>
    <dgm:cxn modelId="{EA18B5D4-9D4A-4049-99D6-BC7D327C3E2F}" type="presOf" srcId="{389810A9-2092-4657-AA60-D9F55A77DD9C}" destId="{78AC0721-710C-4D09-BD21-05DE4FB49E30}" srcOrd="0" destOrd="0" presId="urn:microsoft.com/office/officeart/2005/8/layout/lProcess1"/>
    <dgm:cxn modelId="{C7EC72D5-0AD9-4237-98AF-9D2FD1426786}" type="presOf" srcId="{8AD530E4-B8C0-43DC-A94F-31DA185DA4ED}" destId="{DB055A89-D2AE-4862-BE00-C080C0308330}" srcOrd="0" destOrd="0" presId="urn:microsoft.com/office/officeart/2005/8/layout/lProcess1"/>
    <dgm:cxn modelId="{59C3E8DE-F021-4A84-8D5B-8BC8A385A5C6}" srcId="{194A2BA8-4A31-478F-86BF-43456E24D075}" destId="{389810A9-2092-4657-AA60-D9F55A77DD9C}" srcOrd="0" destOrd="0" parTransId="{8AD530E4-B8C0-43DC-A94F-31DA185DA4ED}" sibTransId="{37D152A8-94C5-4AB7-B6AE-33749C9A823F}"/>
    <dgm:cxn modelId="{47B9EDDE-4EF3-4C6A-9250-26135DADE4A2}" type="presOf" srcId="{E7A1DCF0-B411-4CF6-B09E-1F79ECD27986}" destId="{2F32F148-9BE4-41F8-931D-A21BE6B25E6B}" srcOrd="0" destOrd="0" presId="urn:microsoft.com/office/officeart/2005/8/layout/lProcess1"/>
    <dgm:cxn modelId="{72B8DAE0-E798-4931-B0C4-D5342884B527}" type="presOf" srcId="{55A1214D-AF7D-41CF-9024-BE0750F55D41}" destId="{312F151B-B815-47B2-92BD-8E8F43C63257}" srcOrd="0" destOrd="0" presId="urn:microsoft.com/office/officeart/2005/8/layout/lProcess1"/>
    <dgm:cxn modelId="{4FAE4BED-1258-408A-8029-5B6C4BF4D0F6}" type="presParOf" srcId="{AFF5B34B-E787-4B56-8381-001D73615A0C}" destId="{A3B1328D-563A-4BE8-B3D9-901E64CA58FF}" srcOrd="0" destOrd="0" presId="urn:microsoft.com/office/officeart/2005/8/layout/lProcess1"/>
    <dgm:cxn modelId="{FA734E84-CF69-4DC9-96C8-3FE4A1B48713}" type="presParOf" srcId="{A3B1328D-563A-4BE8-B3D9-901E64CA58FF}" destId="{5D4B7BC9-13C6-4ECE-BE5B-84CBB3B13968}" srcOrd="0" destOrd="0" presId="urn:microsoft.com/office/officeart/2005/8/layout/lProcess1"/>
    <dgm:cxn modelId="{9C6A738F-E513-419B-9E8B-E603908758E6}" type="presParOf" srcId="{A3B1328D-563A-4BE8-B3D9-901E64CA58FF}" destId="{BAFCB199-A017-4A81-A0FE-F58E834823C4}" srcOrd="1" destOrd="0" presId="urn:microsoft.com/office/officeart/2005/8/layout/lProcess1"/>
    <dgm:cxn modelId="{CA19FBB9-5836-429F-8301-1FD9B7C03FCF}" type="presParOf" srcId="{A3B1328D-563A-4BE8-B3D9-901E64CA58FF}" destId="{D8938FAF-DF01-4EAD-AD66-5C71B7BA9AAA}" srcOrd="2" destOrd="0" presId="urn:microsoft.com/office/officeart/2005/8/layout/lProcess1"/>
    <dgm:cxn modelId="{B1FDAA2A-60B5-47BE-B949-233B56F9521E}" type="presParOf" srcId="{A3B1328D-563A-4BE8-B3D9-901E64CA58FF}" destId="{7FDF9D60-EE8D-410E-8BEE-653329F8CE74}" srcOrd="3" destOrd="0" presId="urn:microsoft.com/office/officeart/2005/8/layout/lProcess1"/>
    <dgm:cxn modelId="{388CC679-5F07-484E-B508-5C18D86F6B67}" type="presParOf" srcId="{A3B1328D-563A-4BE8-B3D9-901E64CA58FF}" destId="{8591D88D-8B34-4B09-AD3C-04F7B63BC7B3}" srcOrd="4" destOrd="0" presId="urn:microsoft.com/office/officeart/2005/8/layout/lProcess1"/>
    <dgm:cxn modelId="{8F185362-26EA-4735-9DE8-3571D21E953F}" type="presParOf" srcId="{AFF5B34B-E787-4B56-8381-001D73615A0C}" destId="{2815EBA0-D740-4225-8753-9FB92442ABB0}" srcOrd="1" destOrd="0" presId="urn:microsoft.com/office/officeart/2005/8/layout/lProcess1"/>
    <dgm:cxn modelId="{C8422A6B-3DC8-43EE-B86E-36C8A9BBC326}" type="presParOf" srcId="{AFF5B34B-E787-4B56-8381-001D73615A0C}" destId="{8D87B2BA-10A9-4B97-93C8-017887847375}" srcOrd="2" destOrd="0" presId="urn:microsoft.com/office/officeart/2005/8/layout/lProcess1"/>
    <dgm:cxn modelId="{6AD17E74-6A6F-44E9-AF1D-D6ADE3DBE86C}" type="presParOf" srcId="{8D87B2BA-10A9-4B97-93C8-017887847375}" destId="{031EE494-E30D-44FE-9D11-052F8A696E07}" srcOrd="0" destOrd="0" presId="urn:microsoft.com/office/officeart/2005/8/layout/lProcess1"/>
    <dgm:cxn modelId="{5F8640CC-9F33-46E1-A1A9-15AFC3602935}" type="presParOf" srcId="{8D87B2BA-10A9-4B97-93C8-017887847375}" destId="{DB055A89-D2AE-4862-BE00-C080C0308330}" srcOrd="1" destOrd="0" presId="urn:microsoft.com/office/officeart/2005/8/layout/lProcess1"/>
    <dgm:cxn modelId="{C35B29BD-2084-4192-A45F-E4399F99E4C4}" type="presParOf" srcId="{8D87B2BA-10A9-4B97-93C8-017887847375}" destId="{78AC0721-710C-4D09-BD21-05DE4FB49E30}" srcOrd="2" destOrd="0" presId="urn:microsoft.com/office/officeart/2005/8/layout/lProcess1"/>
    <dgm:cxn modelId="{8789A96B-9240-47D8-9724-AE7D409EFC03}" type="presParOf" srcId="{8D87B2BA-10A9-4B97-93C8-017887847375}" destId="{C80BC38B-9244-4A85-85EA-7C1B2B92996F}" srcOrd="3" destOrd="0" presId="urn:microsoft.com/office/officeart/2005/8/layout/lProcess1"/>
    <dgm:cxn modelId="{AFAEC670-6769-42DE-955A-9CB3EC8D4206}" type="presParOf" srcId="{8D87B2BA-10A9-4B97-93C8-017887847375}" destId="{312F151B-B815-47B2-92BD-8E8F43C63257}" srcOrd="4" destOrd="0" presId="urn:microsoft.com/office/officeart/2005/8/layout/lProcess1"/>
    <dgm:cxn modelId="{922F50E1-98C3-4F0D-9ABF-0BDF13F02415}" type="presParOf" srcId="{8D87B2BA-10A9-4B97-93C8-017887847375}" destId="{927F4642-B9A6-4BB0-900F-CCC9E9476D7B}" srcOrd="5" destOrd="0" presId="urn:microsoft.com/office/officeart/2005/8/layout/lProcess1"/>
    <dgm:cxn modelId="{582BC065-ED53-49E9-8A2B-FD0C160C3867}" type="presParOf" srcId="{8D87B2BA-10A9-4B97-93C8-017887847375}" destId="{2F32F148-9BE4-41F8-931D-A21BE6B25E6B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B7BC9-13C6-4ECE-BE5B-84CBB3B13968}">
      <dsp:nvSpPr>
        <dsp:cNvPr id="0" name=""/>
        <dsp:cNvSpPr/>
      </dsp:nvSpPr>
      <dsp:spPr>
        <a:xfrm>
          <a:off x="3310" y="24500"/>
          <a:ext cx="3424719" cy="856179"/>
        </a:xfrm>
        <a:prstGeom prst="roundRect">
          <a:avLst>
            <a:gd name="adj" fmla="val 10000"/>
          </a:avLst>
        </a:prstGeom>
        <a:solidFill>
          <a:srgbClr val="00B050"/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קבלת מסלול מהמשתמש</a:t>
          </a:r>
        </a:p>
      </dsp:txBody>
      <dsp:txXfrm>
        <a:off x="28387" y="49577"/>
        <a:ext cx="3374565" cy="806025"/>
      </dsp:txXfrm>
    </dsp:sp>
    <dsp:sp modelId="{BAFCB199-A017-4A81-A0FE-F58E834823C4}">
      <dsp:nvSpPr>
        <dsp:cNvPr id="0" name=""/>
        <dsp:cNvSpPr/>
      </dsp:nvSpPr>
      <dsp:spPr>
        <a:xfrm rot="5400000">
          <a:off x="1640754" y="955595"/>
          <a:ext cx="149831" cy="1498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38FAF-DF01-4EAD-AD66-5C71B7BA9AAA}">
      <dsp:nvSpPr>
        <dsp:cNvPr id="0" name=""/>
        <dsp:cNvSpPr/>
      </dsp:nvSpPr>
      <dsp:spPr>
        <a:xfrm>
          <a:off x="3310" y="1180343"/>
          <a:ext cx="3424719" cy="856179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יצירת מודל תנועה מהמסלול </a:t>
          </a:r>
          <a:r>
            <a:rPr lang="he-IL" sz="20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(כולל סימולציה)</a:t>
          </a:r>
          <a:endParaRPr lang="he-IL" sz="2400" kern="1200" dirty="0">
            <a:solidFill>
              <a:prstClr val="black"/>
            </a:solidFill>
            <a:latin typeface="Palatino Linotype" panose="02040502050505030304"/>
            <a:ea typeface="+mn-ea"/>
            <a:cs typeface="Arial" panose="020B0604020202020204" pitchFamily="34" charset="0"/>
          </a:endParaRPr>
        </a:p>
      </dsp:txBody>
      <dsp:txXfrm>
        <a:off x="28387" y="1205420"/>
        <a:ext cx="3374565" cy="806025"/>
      </dsp:txXfrm>
    </dsp:sp>
    <dsp:sp modelId="{7FDF9D60-EE8D-410E-8BEE-653329F8CE74}">
      <dsp:nvSpPr>
        <dsp:cNvPr id="0" name=""/>
        <dsp:cNvSpPr/>
      </dsp:nvSpPr>
      <dsp:spPr>
        <a:xfrm rot="1885380">
          <a:off x="2453694" y="2095207"/>
          <a:ext cx="362682" cy="1498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1D88D-8B34-4B09-AD3C-04F7B63BC7B3}">
      <dsp:nvSpPr>
        <dsp:cNvPr id="0" name=""/>
        <dsp:cNvSpPr/>
      </dsp:nvSpPr>
      <dsp:spPr>
        <a:xfrm>
          <a:off x="1842042" y="2303723"/>
          <a:ext cx="3424719" cy="85617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5100" kern="1200" dirty="0"/>
            <a:t> </a:t>
          </a:r>
        </a:p>
      </dsp:txBody>
      <dsp:txXfrm>
        <a:off x="1867119" y="2328800"/>
        <a:ext cx="3374565" cy="806025"/>
      </dsp:txXfrm>
    </dsp:sp>
    <dsp:sp modelId="{031EE494-E30D-44FE-9D11-052F8A696E07}">
      <dsp:nvSpPr>
        <dsp:cNvPr id="0" name=""/>
        <dsp:cNvSpPr/>
      </dsp:nvSpPr>
      <dsp:spPr>
        <a:xfrm>
          <a:off x="3907490" y="24500"/>
          <a:ext cx="3424719" cy="856179"/>
        </a:xfrm>
        <a:prstGeom prst="roundRect">
          <a:avLst>
            <a:gd name="adj" fmla="val 10000"/>
          </a:avLst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יצירת ממשק להפעלת הרחפנים באמצעות </a:t>
          </a:r>
          <a:r>
            <a:rPr lang="he-IL" sz="2400" kern="1200" dirty="0" err="1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ראוטר</a:t>
          </a:r>
          <a:endParaRPr lang="he-IL" sz="2400" kern="1200" dirty="0">
            <a:solidFill>
              <a:prstClr val="black"/>
            </a:solidFill>
            <a:latin typeface="Palatino Linotype" panose="02040502050505030304"/>
            <a:ea typeface="+mn-ea"/>
            <a:cs typeface="Arial" panose="020B0604020202020204" pitchFamily="34" charset="0"/>
          </a:endParaRPr>
        </a:p>
      </dsp:txBody>
      <dsp:txXfrm>
        <a:off x="3932567" y="49577"/>
        <a:ext cx="3374565" cy="806025"/>
      </dsp:txXfrm>
    </dsp:sp>
    <dsp:sp modelId="{DB055A89-D2AE-4862-BE00-C080C0308330}">
      <dsp:nvSpPr>
        <dsp:cNvPr id="0" name=""/>
        <dsp:cNvSpPr/>
      </dsp:nvSpPr>
      <dsp:spPr>
        <a:xfrm rot="5400000">
          <a:off x="5544934" y="955595"/>
          <a:ext cx="149831" cy="1498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C0721-710C-4D09-BD21-05DE4FB49E30}">
      <dsp:nvSpPr>
        <dsp:cNvPr id="0" name=""/>
        <dsp:cNvSpPr/>
      </dsp:nvSpPr>
      <dsp:spPr>
        <a:xfrm>
          <a:off x="3907490" y="1180343"/>
          <a:ext cx="3424719" cy="856179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חיבור והפעלת הרחפנים במקביל</a:t>
          </a:r>
        </a:p>
      </dsp:txBody>
      <dsp:txXfrm>
        <a:off x="3932567" y="1205420"/>
        <a:ext cx="3374565" cy="806025"/>
      </dsp:txXfrm>
    </dsp:sp>
    <dsp:sp modelId="{C80BC38B-9244-4A85-85EA-7C1B2B92996F}">
      <dsp:nvSpPr>
        <dsp:cNvPr id="0" name=""/>
        <dsp:cNvSpPr/>
      </dsp:nvSpPr>
      <dsp:spPr>
        <a:xfrm rot="9075643">
          <a:off x="4398746" y="2093640"/>
          <a:ext cx="399362" cy="1498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F151B-B815-47B2-92BD-8E8F43C63257}">
      <dsp:nvSpPr>
        <dsp:cNvPr id="0" name=""/>
        <dsp:cNvSpPr/>
      </dsp:nvSpPr>
      <dsp:spPr>
        <a:xfrm>
          <a:off x="1864645" y="2300589"/>
          <a:ext cx="3424719" cy="856179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הטסת הרחפנים על פי מודל התנועה</a:t>
          </a:r>
        </a:p>
      </dsp:txBody>
      <dsp:txXfrm>
        <a:off x="1889722" y="2325666"/>
        <a:ext cx="3374565" cy="806025"/>
      </dsp:txXfrm>
    </dsp:sp>
    <dsp:sp modelId="{927F4642-B9A6-4BB0-900F-CCC9E9476D7B}">
      <dsp:nvSpPr>
        <dsp:cNvPr id="0" name=""/>
        <dsp:cNvSpPr/>
      </dsp:nvSpPr>
      <dsp:spPr>
        <a:xfrm rot="5309265">
          <a:off x="3517294" y="3231684"/>
          <a:ext cx="149935" cy="1498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2F148-9BE4-41F8-931D-A21BE6B25E6B}">
      <dsp:nvSpPr>
        <dsp:cNvPr id="0" name=""/>
        <dsp:cNvSpPr/>
      </dsp:nvSpPr>
      <dsp:spPr>
        <a:xfrm>
          <a:off x="1895159" y="3456431"/>
          <a:ext cx="3424719" cy="856179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solidFill>
                <a:prstClr val="black"/>
              </a:solidFill>
              <a:latin typeface="Palatino Linotype" panose="02040502050505030304"/>
              <a:ea typeface="+mn-ea"/>
              <a:cs typeface="Arial" panose="020B0604020202020204" pitchFamily="34" charset="0"/>
            </a:rPr>
            <a:t>בקרה על התנועה</a:t>
          </a:r>
        </a:p>
      </dsp:txBody>
      <dsp:txXfrm>
        <a:off x="1920236" y="3481508"/>
        <a:ext cx="3374565" cy="806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51:23.1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1 483 24575,'0'0'0,"0"5"0,0 6 0,0 5 0,5 4 0,0 3 0,6 7 0,4 12 0,3 6 0,9 8 0,3 9 0,1 0 0,-1-1 0,0-8 0,-7-8 0,-1-14 0,-5-6 0,-6-4 0,-4-2 0,1-6 0,4-9 0,14-26 0,4-8 0,7-13 0,2-6 0,3-5 0,-3-2 0,3-6 0,-8-5 0,2-6 0,-3 8 0,3 2 0,-2 4 0,8 3 0,10-4 0,13 1 0,3 0 0,4 6 0,-2 2 0,-4 6 0,-4-6 0,-9 5 0,-14 3 0,-2 4 0,-11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51:23.11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652.29297"/>
      <inkml:brushProperty name="anchorY" value="-787.27106"/>
      <inkml:brushProperty name="scaleFactor" value="0.5"/>
    </inkml:brush>
  </inkml:definitions>
  <inkml:trace contextRef="#ctx0" brushRef="#br0">0 1089 24575,'0'0'0,"5"17"0,6 13 0,10 11 0,4 13 0,8 5 0,-3-4 0,-1 5 0,-6-6 0,-7-8 0,-6-6 0,1-6 0,-4-4 0,9-9 0,-2-11 0,4-17 0,12-25 0,2-7 0,18-25 0,-1-5 0,4-17 0,11-13 0,0-7 0,14-13 0,-1 4 0,-8 16 0,0 4 0,-6 13 0,-9 16 0,-9 8 0,-2 1 0,-6 9 0,-9 6 0,-3 6 0,2 4 0,-5 4 0,0 2 0,0-4 0,11-10 0,-4-5 0,-5 0 0,-6 3 0,-7 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51:23.1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29.17725"/>
      <inkml:brushProperty name="anchorY" value="-969.09784"/>
      <inkml:brushProperty name="scaleFactor" value="0.5"/>
    </inkml:brush>
  </inkml:definitions>
  <inkml:trace contextRef="#ctx0" brushRef="#br0">0 961 24575,'0'0'0,"0"13"0,5 10 0,1 14 0,4-3 0,0 0 0,-2-1 0,9 7 0,-3 0 0,-1 2 0,-3 8 0,-3 3 0,-4-4 0,-1-4 0,4-6 0,4-11 0,5-8 0,-15-21 0,0 1 0,1 1 0,-1-1 0,1 1 0,-1-1 0,1 0 0,0 0 0,-1 1 0,1-1 0,-1 0 0,1 0 0,0 0 0,-1 0 0,1 0 0,0 0 0,-1 0 0,1 0 0,0 0 0,-1 0 0,1 0 0,0 0 0,0-1 0,27-9 0,-3-9 0,7-11 0,5-14 0,10-11 0,5-4 0,7-12 0,12 0 0,10-18 0,4-8 0,1-5 0,-1-13 0,-2 3 0,-6 5 0,-8 9 0,-7 11 0,-4 8 0,-9 14 0,-8 12 0,4 7 0,-5 2 0,-7 5 0,-5 10 0,-8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51:23.1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42.25781"/>
      <inkml:brushProperty name="anchorY" value="-1278.25537"/>
      <inkml:brushProperty name="scaleFactor" value="0.5"/>
    </inkml:brush>
  </inkml:definitions>
  <inkml:trace contextRef="#ctx0" brushRef="#br0">0 0 24575,'0'0'0,"5"0"0,0 10 0,11 6 0,9 10 0,9 19 0,8 8 0,16 20 0,-2-4 0,-3 0 0,-7-9 0,-12-10 0,0-4 0,-5-7 0,4 0 0,-1 12 0,4-2 0,-6-4 0,3-9 0,-7-5 0,-1-10 0,-6 3 0,-1 0 0,-4-5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11:51:23.1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014.64941"/>
      <inkml:brushProperty name="anchorY" value="-3443.22168"/>
      <inkml:brushProperty name="scaleFactor" value="0.5"/>
    </inkml:brush>
  </inkml:definitions>
  <inkml:trace contextRef="#ctx0" brushRef="#br0">0 1349 24575,'0'0'0,"0"5"0,0 16 0,5 15 0,1 21 0,4 11 0,0 4 0,-2 3 0,-2 12 0,4-4 0,3-10 0,-2-12 0,-1-13 0,8-9 0,-3-8 0,3-4 0,-3-3 0,-3 4 0,1-4 0,2-16 0,-12-12 0,-1 3 0,0 0 0,0 0 0,0 0 0,-1-1 0,1 1 0,0-1 0,-1 0 0,1 1 0,-1-1 0,2-3 0,29-35 0,1-21 0,7-28 0,-2-3 0,3-12 0,-2-9 0,2-16 0,13-16 0,7-19 0,8-10 0,5-2 0,-2 7 0,-9 9 0,-10 37 0,-15 29 0,-13 28 0,-6 26 0,-2 13 0,-5 8 0,-4 3 0,2-5 0,3-13 0,-1-2 0,-3-1 0,3 2 0,-2 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d3m9l0v76dty0.cloudfront.net/system/photos/3743290/original/4b266a25b90f2fc20a8507bcf90748a9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8B2813-BF1B-6DA3-4DC5-7DE82733C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126" y="264160"/>
            <a:ext cx="8561747" cy="1870529"/>
          </a:xfrm>
        </p:spPr>
        <p:txBody>
          <a:bodyPr>
            <a:normAutofit fontScale="90000"/>
          </a:bodyPr>
          <a:lstStyle/>
          <a:p>
            <a:pPr algn="ctr"/>
            <a:r>
              <a:rPr lang="he-IL" sz="6000" dirty="0"/>
              <a:t>תנועה מתואמת של רחפנים במסלול סגור וחיבורה למערכת </a:t>
            </a:r>
            <a:r>
              <a:rPr lang="he-IL" sz="6000" dirty="0" err="1"/>
              <a:t>הרובו</a:t>
            </a:r>
            <a:r>
              <a:rPr lang="he-IL" sz="6000" dirty="0"/>
              <a:t>-פון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2E750DE-9AD6-329D-C037-8C5C1B0CE715}"/>
              </a:ext>
            </a:extLst>
          </p:cNvPr>
          <p:cNvSpPr txBox="1">
            <a:spLocks/>
          </p:cNvSpPr>
          <p:nvPr/>
        </p:nvSpPr>
        <p:spPr>
          <a:xfrm>
            <a:off x="1967526" y="2377440"/>
            <a:ext cx="8561747" cy="187052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800" dirty="0"/>
              <a:t>מגישים: עוז אריאל וארנולד </a:t>
            </a:r>
            <a:r>
              <a:rPr lang="he-IL" sz="4800" dirty="0" err="1"/>
              <a:t>צ'סקיס</a:t>
            </a:r>
            <a:endParaRPr lang="he-IL" sz="4800" dirty="0"/>
          </a:p>
          <a:p>
            <a:pPr algn="ctr"/>
            <a:r>
              <a:rPr lang="he-IL" sz="4800" dirty="0"/>
              <a:t>מנחה: עופר דנינו</a:t>
            </a:r>
          </a:p>
        </p:txBody>
      </p:sp>
    </p:spTree>
    <p:extLst>
      <p:ext uri="{BB962C8B-B14F-4D97-AF65-F5344CB8AC3E}">
        <p14:creationId xmlns:p14="http://schemas.microsoft.com/office/powerpoint/2010/main" val="391337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E3FA-7A66-6A01-38B1-AFBAE27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587136"/>
          </a:xfrm>
        </p:spPr>
        <p:txBody>
          <a:bodyPr/>
          <a:lstStyle/>
          <a:p>
            <a:pPr algn="ctr"/>
            <a:r>
              <a:rPr lang="he-IL" dirty="0"/>
              <a:t>מה נשאר?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907E-E751-3427-AEC6-CF92A227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621" y="2205603"/>
            <a:ext cx="4579766" cy="3599975"/>
          </a:xfrm>
        </p:spPr>
        <p:txBody>
          <a:bodyPr/>
          <a:lstStyle/>
          <a:p>
            <a:r>
              <a:rPr lang="he-IL" dirty="0"/>
              <a:t>חיבור התוכנה שמביאה את המיקומים ל </a:t>
            </a:r>
            <a:r>
              <a:rPr lang="en-US" dirty="0"/>
              <a:t>SDK</a:t>
            </a:r>
            <a:endParaRPr lang="he-IL" dirty="0"/>
          </a:p>
          <a:p>
            <a:r>
              <a:rPr lang="he-IL" dirty="0"/>
              <a:t>קביעת נקודת התחלה וצירים </a:t>
            </a:r>
            <a:r>
              <a:rPr lang="he-IL" dirty="0">
                <a:sym typeface="Wingdings" panose="05000000000000000000" pitchFamily="2" charset="2"/>
              </a:rPr>
              <a:t> </a:t>
            </a:r>
            <a:r>
              <a:rPr lang="he-IL" dirty="0"/>
              <a:t>ייצוב </a:t>
            </a:r>
            <a:r>
              <a:rPr lang="he-IL" dirty="0" err="1"/>
              <a:t>הרחפנים</a:t>
            </a:r>
            <a:r>
              <a:rPr lang="he-IL" dirty="0"/>
              <a:t> (בקרה)</a:t>
            </a:r>
          </a:p>
          <a:p>
            <a:r>
              <a:rPr lang="he-IL" dirty="0"/>
              <a:t>יצירת מודול במערכת </a:t>
            </a:r>
            <a:r>
              <a:rPr lang="he-IL" dirty="0" err="1"/>
              <a:t>הרובופון</a:t>
            </a:r>
            <a:r>
              <a:rPr lang="he-IL" dirty="0"/>
              <a:t> וחיבור לענן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F00B1A-31F4-C8B6-4A89-BF36AA05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1"/>
          <a:stretch/>
        </p:blipFill>
        <p:spPr>
          <a:xfrm>
            <a:off x="374972" y="2471561"/>
            <a:ext cx="6410609" cy="32237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ABD013-80A8-2A82-D86E-4B68800DB5CC}"/>
                  </a:ext>
                </a:extLst>
              </p14:cNvPr>
              <p14:cNvContentPartPr/>
              <p14:nvPr/>
            </p14:nvContentPartPr>
            <p14:xfrm>
              <a:off x="4227967" y="2759249"/>
              <a:ext cx="497880" cy="41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ABD013-80A8-2A82-D86E-4B68800DB5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0327" y="2741609"/>
                <a:ext cx="5335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B8B4BE-B7DC-AE33-17C8-E6C6C63E8C3B}"/>
                  </a:ext>
                </a:extLst>
              </p14:cNvPr>
              <p14:cNvContentPartPr/>
              <p14:nvPr/>
            </p14:nvContentPartPr>
            <p14:xfrm>
              <a:off x="5456647" y="2476649"/>
              <a:ext cx="506880" cy="59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B8B4BE-B7DC-AE33-17C8-E6C6C63E8C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8647" y="2459009"/>
                <a:ext cx="542520" cy="62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149D64-62F1-D4F4-51B4-6CBD2A3F6A83}"/>
              </a:ext>
            </a:extLst>
          </p:cNvPr>
          <p:cNvGrpSpPr/>
          <p:nvPr/>
        </p:nvGrpSpPr>
        <p:grpSpPr>
          <a:xfrm>
            <a:off x="1909927" y="2578169"/>
            <a:ext cx="519840" cy="555840"/>
            <a:chOff x="4756644" y="2277153"/>
            <a:chExt cx="519840" cy="555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F34E80-5F95-6DA4-5504-8AF8913C9D8D}"/>
                    </a:ext>
                  </a:extLst>
                </p14:cNvPr>
                <p14:cNvContentPartPr/>
                <p14:nvPr/>
              </p14:nvContentPartPr>
              <p14:xfrm>
                <a:off x="4756644" y="2277153"/>
                <a:ext cx="519840" cy="555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F34E80-5F95-6DA4-5504-8AF8913C9D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8644" y="2259153"/>
                  <a:ext cx="5554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6617CD-58CB-0BD9-1D70-55BEDE15F8F1}"/>
                    </a:ext>
                  </a:extLst>
                </p14:cNvPr>
                <p14:cNvContentPartPr/>
                <p14:nvPr/>
              </p14:nvContentPartPr>
              <p14:xfrm>
                <a:off x="4950684" y="2345913"/>
                <a:ext cx="253080" cy="322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6617CD-58CB-0BD9-1D70-55BEDE15F8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32684" y="2327913"/>
                  <a:ext cx="28872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FBD04D-7231-0083-26B0-C3E5CFF61E76}"/>
                  </a:ext>
                </a:extLst>
              </p14:cNvPr>
              <p14:cNvContentPartPr/>
              <p14:nvPr/>
            </p14:nvContentPartPr>
            <p14:xfrm>
              <a:off x="4569967" y="3805409"/>
              <a:ext cx="400680" cy="798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FBD04D-7231-0083-26B0-C3E5CFF61E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51967" y="3787409"/>
                <a:ext cx="436320" cy="8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59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446B-DFE5-1C0E-3369-1DE78A39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722356"/>
          </a:xfrm>
        </p:spPr>
        <p:txBody>
          <a:bodyPr/>
          <a:lstStyle/>
          <a:p>
            <a:pPr algn="ctr"/>
            <a:r>
              <a:rPr lang="he-IL" dirty="0"/>
              <a:t>הבעיה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41C9A-FDF0-43B0-550A-8D32E6CA7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/>
              <a:t>הנגשת שליטת התנועה של </a:t>
            </a:r>
            <a:r>
              <a:rPr lang="he-IL" dirty="0" err="1"/>
              <a:t>הרחפנים</a:t>
            </a:r>
            <a:r>
              <a:rPr lang="he-IL" dirty="0"/>
              <a:t>, ויצירת כלי גנרי שיוכל לשמש למגוון פעילויות. למשל, הכנסת מפה שתגדיר את מסלול התנועה של </a:t>
            </a:r>
            <a:r>
              <a:rPr lang="he-IL" dirty="0" err="1"/>
              <a:t>הרחפנים</a:t>
            </a:r>
            <a:r>
              <a:rPr lang="he-IL" dirty="0"/>
              <a:t>, מה שיוכל לשמש לחילוץ או ביצוע פעילויות במקומות סבוכים שאליהם בני אדם לא יוכלו להגיע.</a:t>
            </a:r>
          </a:p>
        </p:txBody>
      </p:sp>
    </p:spTree>
    <p:extLst>
      <p:ext uri="{BB962C8B-B14F-4D97-AF65-F5344CB8AC3E}">
        <p14:creationId xmlns:p14="http://schemas.microsoft.com/office/powerpoint/2010/main" val="143363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636C-060C-2265-B971-D1956862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פתרונות שנבחנו</a:t>
            </a:r>
            <a:br>
              <a:rPr lang="he-IL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C651-287E-8051-33AB-A0133D48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המטרה הייתה להשתמש כמה שיותר בספריות קיימות על מנת שנוכל להגיע לכמה שיותר תוצאות. לשם כך שקלנו להשתמש בסקריפטים שנכתבו ע"י אינטל במופע </a:t>
            </a:r>
            <a:r>
              <a:rPr lang="he-IL" dirty="0" err="1"/>
              <a:t>הרחפנים</a:t>
            </a:r>
            <a:r>
              <a:rPr lang="he-IL" dirty="0"/>
              <a:t> שהיא עשתה </a:t>
            </a:r>
            <a:r>
              <a:rPr lang="he-IL" dirty="0" err="1"/>
              <a:t>בשנגחאי</a:t>
            </a:r>
            <a:r>
              <a:rPr lang="he-IL" dirty="0"/>
              <a:t>, וספריות אחרות של מופעים שנעשו, אך הם היו לא היו גנריים מספיק ולא התאימו לשימוש כללי ולסוג </a:t>
            </a:r>
            <a:r>
              <a:rPr lang="he-IL" dirty="0" err="1"/>
              <a:t>הרחפנים</a:t>
            </a:r>
            <a:r>
              <a:rPr lang="he-IL" dirty="0"/>
              <a:t> בהם אנו משתמשים.</a:t>
            </a:r>
          </a:p>
          <a:p>
            <a:pPr marL="0" indent="0">
              <a:buNone/>
            </a:pPr>
            <a:r>
              <a:rPr lang="he-IL" dirty="0"/>
              <a:t>לכן אנחנו משתמשים כרגע בספריות של </a:t>
            </a:r>
            <a:r>
              <a:rPr lang="en-US" dirty="0"/>
              <a:t>DJI</a:t>
            </a:r>
            <a:r>
              <a:rPr lang="he-IL" dirty="0"/>
              <a:t> שנבנו על גבי ה </a:t>
            </a:r>
            <a:r>
              <a:rPr lang="en-US" dirty="0"/>
              <a:t>SDK</a:t>
            </a:r>
            <a:r>
              <a:rPr lang="he-IL" dirty="0"/>
              <a:t> הבסיסי והם מאפשרות לנו לדלג על חלק גדול מנושא החיבוריות.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7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F9838F2-EAED-0BEE-35F4-5EA282932C38}"/>
              </a:ext>
            </a:extLst>
          </p:cNvPr>
          <p:cNvSpPr txBox="1"/>
          <p:nvPr/>
        </p:nvSpPr>
        <p:spPr>
          <a:xfrm>
            <a:off x="3962400" y="254000"/>
            <a:ext cx="49580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/>
              <a:t>מבנה הפרויקט</a:t>
            </a:r>
          </a:p>
        </p:txBody>
      </p:sp>
      <p:graphicFrame>
        <p:nvGraphicFramePr>
          <p:cNvPr id="14" name="דיאגרמה 13">
            <a:extLst>
              <a:ext uri="{FF2B5EF4-FFF2-40B4-BE49-F238E27FC236}">
                <a16:creationId xmlns:a16="http://schemas.microsoft.com/office/drawing/2014/main" id="{D35BEDB3-93E8-A7F6-7D9A-4CBE93A20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564626"/>
              </p:ext>
            </p:extLst>
          </p:nvPr>
        </p:nvGraphicFramePr>
        <p:xfrm>
          <a:off x="3159760" y="1103531"/>
          <a:ext cx="7335520" cy="437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28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EB517C-10DC-E4DE-9789-A271F6E1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426720"/>
            <a:ext cx="9520158" cy="695514"/>
          </a:xfrm>
        </p:spPr>
        <p:txBody>
          <a:bodyPr/>
          <a:lstStyle/>
          <a:p>
            <a:pPr algn="ctr"/>
            <a:r>
              <a:rPr lang="he-IL" dirty="0"/>
              <a:t>מודל התנועה – עם הסימולציה</a:t>
            </a:r>
          </a:p>
        </p:txBody>
      </p:sp>
      <p:pic>
        <p:nvPicPr>
          <p:cNvPr id="5" name="מציין מיקום תוכן 4" descr="תמונה שמכילה שרטוט, ציור, שחור ולבן, אומנות&#10;&#10;התיאור נוצר באופן אוטומטי">
            <a:extLst>
              <a:ext uri="{FF2B5EF4-FFF2-40B4-BE49-F238E27FC236}">
                <a16:creationId xmlns:a16="http://schemas.microsoft.com/office/drawing/2014/main" id="{028D0666-45BA-0632-3DF5-D1689120B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2630" y="2190838"/>
            <a:ext cx="2880222" cy="2558246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1919AC3-62C2-129C-F00C-4175E4552981}"/>
              </a:ext>
            </a:extLst>
          </p:cNvPr>
          <p:cNvSpPr txBox="1"/>
          <p:nvPr/>
        </p:nvSpPr>
        <p:spPr>
          <a:xfrm>
            <a:off x="1899920" y="1586746"/>
            <a:ext cx="2492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input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856FF88-BEA7-4322-9D83-E6339771D198}"/>
              </a:ext>
            </a:extLst>
          </p:cNvPr>
          <p:cNvSpPr txBox="1"/>
          <p:nvPr/>
        </p:nvSpPr>
        <p:spPr>
          <a:xfrm>
            <a:off x="6979920" y="1586746"/>
            <a:ext cx="2492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output</a:t>
            </a:r>
            <a:endParaRPr lang="he-IL" dirty="0"/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DFA3AE28-1568-0A41-8015-84580D2D3F52}"/>
              </a:ext>
            </a:extLst>
          </p:cNvPr>
          <p:cNvSpPr/>
          <p:nvPr/>
        </p:nvSpPr>
        <p:spPr>
          <a:xfrm rot="16200000">
            <a:off x="5217160" y="2580640"/>
            <a:ext cx="777240" cy="1061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16AB9F9F-A7B7-E834-10C6-3A8233D2E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8554" y="2108915"/>
            <a:ext cx="4686300" cy="26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EB517C-10DC-E4DE-9789-A271F6E1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426720"/>
            <a:ext cx="9520158" cy="695514"/>
          </a:xfrm>
        </p:spPr>
        <p:txBody>
          <a:bodyPr/>
          <a:lstStyle/>
          <a:p>
            <a:pPr algn="ctr"/>
            <a:r>
              <a:rPr lang="he-IL" dirty="0"/>
              <a:t>ממשק להפעלת </a:t>
            </a:r>
            <a:r>
              <a:rPr lang="he-IL" dirty="0" err="1"/>
              <a:t>הרחפנים</a:t>
            </a:r>
            <a:r>
              <a:rPr lang="he-IL" dirty="0"/>
              <a:t> במקביל (</a:t>
            </a:r>
            <a:r>
              <a:rPr lang="en-US" dirty="0"/>
              <a:t>SDK</a:t>
            </a:r>
            <a:r>
              <a:rPr lang="he-IL" dirty="0"/>
              <a:t>)</a:t>
            </a:r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82B285E3-13B7-7C84-A44D-750AF8DE985E}"/>
              </a:ext>
            </a:extLst>
          </p:cNvPr>
          <p:cNvSpPr/>
          <p:nvPr/>
        </p:nvSpPr>
        <p:spPr>
          <a:xfrm>
            <a:off x="4832690" y="3754825"/>
            <a:ext cx="1630393" cy="2130725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Swarm.py</a:t>
            </a:r>
            <a:endParaRPr lang="en-US" dirty="0"/>
          </a:p>
        </p:txBody>
      </p:sp>
      <p:pic>
        <p:nvPicPr>
          <p:cNvPr id="1026" name="Picture 2" descr="רחפן DJI Mavic Air יבואן רשמי - Dji - רחפנים">
            <a:extLst>
              <a:ext uri="{FF2B5EF4-FFF2-40B4-BE49-F238E27FC236}">
                <a16:creationId xmlns:a16="http://schemas.microsoft.com/office/drawing/2014/main" id="{BAEF81AA-DDBA-A247-BA84-702EFB9A9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35" y="4686072"/>
            <a:ext cx="105092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רחפן DJI Mavic Air יבואן רשמי - Dji - רחפנים">
            <a:extLst>
              <a:ext uri="{FF2B5EF4-FFF2-40B4-BE49-F238E27FC236}">
                <a16:creationId xmlns:a16="http://schemas.microsoft.com/office/drawing/2014/main" id="{832445AE-4E13-DEF3-8CEA-FBD9B719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905" y="4000678"/>
            <a:ext cx="105092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DCA9A4B5-DCCC-BB2B-E65C-790D2797307F}"/>
              </a:ext>
            </a:extLst>
          </p:cNvPr>
          <p:cNvSpPr/>
          <p:nvPr/>
        </p:nvSpPr>
        <p:spPr>
          <a:xfrm>
            <a:off x="5163199" y="2177040"/>
            <a:ext cx="1265311" cy="956891"/>
          </a:xfrm>
          <a:prstGeom prst="round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Set-</a:t>
            </a:r>
            <a:r>
              <a:rPr lang="en-US" dirty="0" err="1"/>
              <a:t>ap.py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1A30CD-A99D-D4FF-A74A-DBDAE454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012" y="1567091"/>
            <a:ext cx="1275855" cy="95689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01E309-EE9A-4697-183B-CBD3FF63E867}"/>
              </a:ext>
            </a:extLst>
          </p:cNvPr>
          <p:cNvCxnSpPr>
            <a:cxnSpLocks/>
          </p:cNvCxnSpPr>
          <p:nvPr/>
        </p:nvCxnSpPr>
        <p:spPr>
          <a:xfrm>
            <a:off x="6640945" y="3038764"/>
            <a:ext cx="3297994" cy="144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E53432-B92D-CAAC-0FEA-B74F9D3C9DF2}"/>
              </a:ext>
            </a:extLst>
          </p:cNvPr>
          <p:cNvCxnSpPr>
            <a:cxnSpLocks/>
          </p:cNvCxnSpPr>
          <p:nvPr/>
        </p:nvCxnSpPr>
        <p:spPr>
          <a:xfrm flipV="1">
            <a:off x="9938939" y="2848714"/>
            <a:ext cx="0" cy="160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BCF20C-BE26-DF03-A858-ECF613C18C4A}"/>
              </a:ext>
            </a:extLst>
          </p:cNvPr>
          <p:cNvSpPr txBox="1"/>
          <p:nvPr/>
        </p:nvSpPr>
        <p:spPr>
          <a:xfrm>
            <a:off x="7619199" y="2733821"/>
            <a:ext cx="24663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to router</a:t>
            </a:r>
            <a:br>
              <a:rPr lang="en-US" dirty="0"/>
            </a:br>
            <a:r>
              <a:rPr lang="en-US" sz="1400" dirty="0"/>
              <a:t>From direct Wi-Fi to station mode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EEA117-3FF5-14BC-0938-981CA1C58A9C}"/>
              </a:ext>
            </a:extLst>
          </p:cNvPr>
          <p:cNvSpPr/>
          <p:nvPr/>
        </p:nvSpPr>
        <p:spPr>
          <a:xfrm>
            <a:off x="1534696" y="4043811"/>
            <a:ext cx="1630393" cy="15527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commands</a:t>
            </a:r>
            <a:endParaRPr lang="en-US" dirty="0"/>
          </a:p>
          <a:p>
            <a:pPr algn="ctr"/>
            <a:r>
              <a:rPr lang="en-US" dirty="0"/>
              <a:t>.connect()</a:t>
            </a:r>
          </a:p>
          <a:p>
            <a:pPr algn="ctr"/>
            <a:r>
              <a:rPr lang="en-US" dirty="0" err="1"/>
              <a:t>drone.1</a:t>
            </a:r>
            <a:r>
              <a:rPr lang="en-US" dirty="0"/>
              <a:t> move</a:t>
            </a:r>
          </a:p>
          <a:p>
            <a:pPr algn="ctr"/>
            <a:r>
              <a:rPr lang="en-US" dirty="0" err="1"/>
              <a:t>drone.2</a:t>
            </a:r>
            <a:r>
              <a:rPr lang="en-US" dirty="0"/>
              <a:t> move</a:t>
            </a:r>
          </a:p>
          <a:p>
            <a:pPr algn="ctr"/>
            <a:r>
              <a:rPr lang="en-US" dirty="0"/>
              <a:t>….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22FE9D-FE77-C112-AE27-7DBF35EB6450}"/>
              </a:ext>
            </a:extLst>
          </p:cNvPr>
          <p:cNvCxnSpPr>
            <a:stCxn id="38" idx="3"/>
            <a:endCxn id="17" idx="1"/>
          </p:cNvCxnSpPr>
          <p:nvPr/>
        </p:nvCxnSpPr>
        <p:spPr>
          <a:xfrm>
            <a:off x="3165089" y="4820188"/>
            <a:ext cx="16676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16CD6-BD20-4FD4-C0B2-B9E512B16A54}"/>
              </a:ext>
            </a:extLst>
          </p:cNvPr>
          <p:cNvCxnSpPr>
            <a:stCxn id="17" idx="3"/>
            <a:endCxn id="1026" idx="1"/>
          </p:cNvCxnSpPr>
          <p:nvPr/>
        </p:nvCxnSpPr>
        <p:spPr>
          <a:xfrm>
            <a:off x="6463083" y="4820188"/>
            <a:ext cx="2571552" cy="16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AFD140-B6D0-1B05-1326-F6FA91831025}"/>
              </a:ext>
            </a:extLst>
          </p:cNvPr>
          <p:cNvCxnSpPr>
            <a:cxnSpLocks/>
            <a:stCxn id="17" idx="3"/>
            <a:endCxn id="1027" idx="2"/>
          </p:cNvCxnSpPr>
          <p:nvPr/>
        </p:nvCxnSpPr>
        <p:spPr>
          <a:xfrm flipV="1">
            <a:off x="6463083" y="4605515"/>
            <a:ext cx="4212285" cy="21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CB7BEB-BCD1-CD58-1666-AB4C7BD4643C}"/>
              </a:ext>
            </a:extLst>
          </p:cNvPr>
          <p:cNvSpPr txBox="1"/>
          <p:nvPr/>
        </p:nvSpPr>
        <p:spPr>
          <a:xfrm>
            <a:off x="7566660" y="4417076"/>
            <a:ext cx="163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Move!</a:t>
            </a:r>
          </a:p>
        </p:txBody>
      </p:sp>
    </p:spTree>
    <p:extLst>
      <p:ext uri="{BB962C8B-B14F-4D97-AF65-F5344CB8AC3E}">
        <p14:creationId xmlns:p14="http://schemas.microsoft.com/office/powerpoint/2010/main" val="396686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77FC-C7E2-B7B5-D96B-276C1A4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314" y="351938"/>
            <a:ext cx="9520158" cy="587718"/>
          </a:xfrm>
        </p:spPr>
        <p:txBody>
          <a:bodyPr/>
          <a:lstStyle/>
          <a:p>
            <a:r>
              <a:rPr lang="he-IL" dirty="0"/>
              <a:t>הדגמה של שליטה ב-2 </a:t>
            </a:r>
            <a:r>
              <a:rPr lang="he-IL" dirty="0" err="1"/>
              <a:t>רחפנים</a:t>
            </a:r>
            <a:r>
              <a:rPr lang="he-IL" dirty="0"/>
              <a:t> במקביל ללא בקרת תנועה</a:t>
            </a:r>
            <a:endParaRPr lang="en-US" dirty="0"/>
          </a:p>
        </p:txBody>
      </p:sp>
      <p:pic>
        <p:nvPicPr>
          <p:cNvPr id="4" name="2 drones">
            <a:hlinkClick r:id="" action="ppaction://media"/>
            <a:extLst>
              <a:ext uri="{FF2B5EF4-FFF2-40B4-BE49-F238E27FC236}">
                <a16:creationId xmlns:a16="http://schemas.microsoft.com/office/drawing/2014/main" id="{3EDFA85F-A988-D249-EF1D-AF36604942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696" y="1570182"/>
            <a:ext cx="9798322" cy="3895581"/>
          </a:xfrm>
        </p:spPr>
      </p:pic>
    </p:spTree>
    <p:extLst>
      <p:ext uri="{BB962C8B-B14F-4D97-AF65-F5344CB8AC3E}">
        <p14:creationId xmlns:p14="http://schemas.microsoft.com/office/powerpoint/2010/main" val="191624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065A78-B7CA-DB0F-6F07-CEABDDBF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164439"/>
            <a:ext cx="9520158" cy="1049235"/>
          </a:xfrm>
        </p:spPr>
        <p:txBody>
          <a:bodyPr>
            <a:normAutofit/>
          </a:bodyPr>
          <a:lstStyle/>
          <a:p>
            <a:pPr algn="ctr"/>
            <a:r>
              <a:rPr lang="he-IL" sz="4000" b="1" dirty="0"/>
              <a:t>אפשרויות בקרה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DE2ED28-52F3-C8A8-866A-D1A9F2A7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256" y="1690612"/>
            <a:ext cx="9520158" cy="3297948"/>
          </a:xfrm>
        </p:spPr>
        <p:txBody>
          <a:bodyPr>
            <a:normAutofit/>
          </a:bodyPr>
          <a:lstStyle/>
          <a:p>
            <a:r>
              <a:rPr lang="he-IL" sz="2800" dirty="0"/>
              <a:t>קבלת אינפורמציה מחיישני הרחפנים – בעיית אמינות וחוסר דיוק</a:t>
            </a:r>
          </a:p>
          <a:p>
            <a:endParaRPr lang="he-IL" sz="2800" dirty="0"/>
          </a:p>
          <a:p>
            <a:r>
              <a:rPr lang="he-IL" sz="2800" dirty="0"/>
              <a:t>שימוש במצלמה חיצונית – הוספת סיבוכיות, קצב דגימה איטי</a:t>
            </a:r>
          </a:p>
          <a:p>
            <a:endParaRPr lang="he-IL" sz="2800" dirty="0"/>
          </a:p>
          <a:p>
            <a:r>
              <a:rPr lang="he-IL" sz="2800" dirty="0"/>
              <a:t>שימוש במצלמות הרחפנים – קושי בניתוח והבנת התמונות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551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1DE8-234A-6BC4-1644-BF312E90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20"/>
            <a:ext cx="9520158" cy="506696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סטטוס התקדמות נוכחי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42ED5-C402-AEC1-EE0C-4E5123471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302" y="2441275"/>
            <a:ext cx="4803835" cy="34496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0EC75-A4D0-5595-E9E0-8BD03238ABA8}"/>
              </a:ext>
            </a:extLst>
          </p:cNvPr>
          <p:cNvSpPr txBox="1"/>
          <p:nvPr/>
        </p:nvSpPr>
        <p:spPr>
          <a:xfrm>
            <a:off x="5038470" y="2001654"/>
            <a:ext cx="717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סיימנו 4 מתוך 8 השלבים שתכננו לפרויקט, אך הקשה עוד מלפנינו...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54388"/>
      </p:ext>
    </p:extLst>
  </p:cSld>
  <p:clrMapOvr>
    <a:masterClrMapping/>
  </p:clrMapOvr>
</p:sld>
</file>

<file path=ppt/theme/theme1.xml><?xml version="1.0" encoding="utf-8"?>
<a:theme xmlns:a="http://schemas.openxmlformats.org/drawingml/2006/main" name="גלריה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TM10001114[[fn=גלריה]]</Template>
  <TotalTime>148</TotalTime>
  <Words>297</Words>
  <Application>Microsoft Office PowerPoint</Application>
  <PresentationFormat>Widescreen</PresentationFormat>
  <Paragraphs>42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Palatino Linotype</vt:lpstr>
      <vt:lpstr>גלריה</vt:lpstr>
      <vt:lpstr>תנועה מתואמת של רחפנים במסלול סגור וחיבורה למערכת הרובו-פון</vt:lpstr>
      <vt:lpstr>הבעיה</vt:lpstr>
      <vt:lpstr>פתרונות שנבחנו </vt:lpstr>
      <vt:lpstr>PowerPoint Presentation</vt:lpstr>
      <vt:lpstr>מודל התנועה – עם הסימולציה</vt:lpstr>
      <vt:lpstr>ממשק להפעלת הרחפנים במקביל (SDK)</vt:lpstr>
      <vt:lpstr>הדגמה של שליטה ב-2 רחפנים במקביל ללא בקרת תנועה</vt:lpstr>
      <vt:lpstr>אפשרויות בקרה</vt:lpstr>
      <vt:lpstr>סטטוס התקדמות נוכחי</vt:lpstr>
      <vt:lpstr>מה נשאר?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תנועה מתואמת של רחפנים במסלול סגור וחיבורה למערכת הרובו-פון</dc:title>
  <dc:creator>Oz Ariel</dc:creator>
  <cp:lastModifiedBy>Arnold Cheskis</cp:lastModifiedBy>
  <cp:revision>4</cp:revision>
  <dcterms:created xsi:type="dcterms:W3CDTF">2023-06-27T06:36:15Z</dcterms:created>
  <dcterms:modified xsi:type="dcterms:W3CDTF">2023-06-28T12:21:27Z</dcterms:modified>
</cp:coreProperties>
</file>